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  <p:sldId id="277" r:id="rId23"/>
    <p:sldId id="281" r:id="rId24"/>
    <p:sldId id="282" r:id="rId25"/>
    <p:sldId id="283" r:id="rId26"/>
    <p:sldId id="292" r:id="rId27"/>
    <p:sldId id="284" r:id="rId28"/>
    <p:sldId id="285" r:id="rId29"/>
    <p:sldId id="286" r:id="rId30"/>
    <p:sldId id="291" r:id="rId31"/>
    <p:sldId id="287" r:id="rId32"/>
    <p:sldId id="297" r:id="rId33"/>
    <p:sldId id="289" r:id="rId34"/>
    <p:sldId id="288" r:id="rId35"/>
    <p:sldId id="290" r:id="rId36"/>
    <p:sldId id="293" r:id="rId37"/>
    <p:sldId id="296" r:id="rId38"/>
    <p:sldId id="294" r:id="rId39"/>
    <p:sldId id="295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100" d="100"/>
          <a:sy n="100" d="100"/>
        </p:scale>
        <p:origin x="95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xmlns="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xmlns="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xmlns="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xmlns="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xmlns="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xmlns="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xmlns="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xmlns="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xmlns="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xmlns="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xmlns="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xmlns="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xmlns="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xmlns="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xmlns="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xmlns="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xmlns="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xmlns="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xmlns="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xmlns="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xmlns="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mp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xmlns="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xmlns="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xmlns="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xmlns="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xmlns="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xmlns="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xmlns="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xmlns="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xmlns="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xmlns="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xmlns="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xmlns="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xmlns="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xmlns="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xmlns="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xmlns="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xmlns="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xmlns="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xmlns="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xmlns="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xmlns="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xmlns="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xmlns="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xmlns="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xmlns="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xmlns="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xmlns="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xmlns="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xmlns="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xmlns="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xmlns="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xmlns="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xmlns="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xmlns="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xmlns="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GERADOR ROTA: Desvio de objetos</a:t>
            </a:r>
          </a:p>
          <a:p>
            <a:r>
              <a:rPr lang="pt-BR" dirty="0" smtClean="0"/>
              <a:t>GERADOR ROTA: Orientação do VANT</a:t>
            </a:r>
          </a:p>
          <a:p>
            <a:r>
              <a:rPr lang="pt-BR" dirty="0" smtClean="0"/>
              <a:t>GERADOR ROTA: Lógica de adaptação</a:t>
            </a:r>
          </a:p>
          <a:p>
            <a:r>
              <a:rPr lang="pt-BR" dirty="0" smtClean="0"/>
              <a:t>FILTRO: Validação do filtro de posições 0,5 m</a:t>
            </a:r>
          </a:p>
          <a:p>
            <a:endParaRPr lang="pt-BR" dirty="0" smtClean="0"/>
          </a:p>
          <a:p>
            <a:r>
              <a:rPr lang="pt-BR" dirty="0" smtClean="0"/>
              <a:t>CONVERSOR GPS: Validação sobre Maps</a:t>
            </a:r>
          </a:p>
          <a:p>
            <a:r>
              <a:rPr lang="pt-BR" dirty="0" smtClean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a 2 m do chão;</a:t>
            </a:r>
          </a:p>
          <a:p>
            <a:r>
              <a:rPr lang="pt-BR" dirty="0" smtClean="0"/>
              <a:t>Filtro com posições de 0,8 m;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</a:t>
            </a:r>
            <a:r>
              <a:rPr lang="pt-BR" dirty="0"/>
              <a:t>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xmlns="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Rota nível 2</a:t>
            </a:r>
            <a:endParaRPr lang="pt-BR" dirty="0"/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xmlns="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28" y="719546"/>
            <a:ext cx="6830378" cy="63635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</a:t>
            </a:r>
            <a:r>
              <a:rPr lang="en-US" dirty="0" smtClean="0"/>
              <a:t>27.605003</a:t>
            </a:r>
            <a:r>
              <a:rPr lang="en-US" dirty="0"/>
              <a:t>	</a:t>
            </a:r>
            <a:r>
              <a:rPr lang="en-US" dirty="0" smtClean="0"/>
              <a:t>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742" r="41675" b="3974"/>
          <a:stretch/>
        </p:blipFill>
        <p:spPr>
          <a:xfrm>
            <a:off x="541539" y="710212"/>
            <a:ext cx="10798862" cy="54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xmlns="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Envio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Preset</a:t>
            </a:r>
          </a:p>
          <a:p>
            <a:r>
              <a:rPr lang="en-US" dirty="0" smtClean="0"/>
              <a:t>-27.604998649 </a:t>
            </a:r>
            <a:r>
              <a:rPr lang="en-US" dirty="0"/>
              <a:t>-48.5195660665</a:t>
            </a:r>
          </a:p>
          <a:p>
            <a:r>
              <a:rPr lang="en-US" dirty="0" smtClean="0"/>
              <a:t>-27.6049996636 -48.5195577407</a:t>
            </a:r>
            <a:endParaRPr lang="en-US" dirty="0"/>
          </a:p>
          <a:p>
            <a:r>
              <a:rPr lang="en-US" dirty="0" smtClean="0"/>
              <a:t>-27.6050006782 -48.5195494149</a:t>
            </a:r>
            <a:endParaRPr lang="en-US" dirty="0"/>
          </a:p>
          <a:p>
            <a:r>
              <a:rPr lang="en-US" dirty="0" smtClean="0"/>
              <a:t>-27.6050016928 -48.519541089</a:t>
            </a:r>
            <a:endParaRPr lang="en-US" dirty="0"/>
          </a:p>
          <a:p>
            <a:r>
              <a:rPr lang="en-US" dirty="0" smtClean="0"/>
              <a:t>-27.6050030455 -48.5195299879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Todos</a:t>
            </a:r>
          </a:p>
          <a:p>
            <a:r>
              <a:rPr lang="pt-BR" dirty="0" smtClean="0"/>
              <a:t>-</a:t>
            </a:r>
            <a:r>
              <a:rPr lang="pt-BR" dirty="0" smtClean="0"/>
              <a:t>27.6050030098 -48.5195299906</a:t>
            </a:r>
            <a:endParaRPr lang="pt-BR" dirty="0"/>
          </a:p>
          <a:p>
            <a:r>
              <a:rPr lang="pt-BR" dirty="0" smtClean="0"/>
              <a:t>-27.605008389 -48.5195244735</a:t>
            </a:r>
            <a:endParaRPr lang="pt-BR" dirty="0"/>
          </a:p>
          <a:p>
            <a:r>
              <a:rPr lang="pt-BR" dirty="0" smtClean="0"/>
              <a:t>-27.6050137681 -48.5195189563</a:t>
            </a:r>
            <a:endParaRPr lang="pt-BR" dirty="0"/>
          </a:p>
          <a:p>
            <a:r>
              <a:rPr lang="pt-BR" dirty="0" smtClean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</a:t>
            </a:r>
            <a:r>
              <a:rPr lang="pt-BR" dirty="0" smtClean="0"/>
              <a:t>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</a:t>
            </a:r>
            <a:r>
              <a:rPr lang="pt-BR" dirty="0" smtClean="0"/>
              <a:t>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Principais</a:t>
            </a:r>
            <a:endParaRPr lang="en-US" dirty="0" smtClean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Todos</a:t>
            </a:r>
          </a:p>
          <a:p>
            <a:r>
              <a:rPr lang="pt-BR" dirty="0" smtClean="0"/>
              <a:t>-27.6050030098	-48.5195299906	</a:t>
            </a:r>
            <a:r>
              <a:rPr lang="en-US" dirty="0" smtClean="0"/>
              <a:t>circle2</a:t>
            </a:r>
            <a:r>
              <a:rPr lang="en-US" dirty="0"/>
              <a:t>	red	1	This is a fairly large cross on the map.</a:t>
            </a:r>
            <a:endParaRPr lang="pt-BR" dirty="0"/>
          </a:p>
          <a:p>
            <a:r>
              <a:rPr lang="pt-BR" dirty="0" smtClean="0"/>
              <a:t>-</a:t>
            </a:r>
            <a:r>
              <a:rPr lang="pt-BR" dirty="0" smtClean="0"/>
              <a:t>27.605008389	-48.5195244735	</a:t>
            </a:r>
            <a:r>
              <a:rPr lang="en-US" dirty="0" smtClean="0"/>
              <a:t>circle2</a:t>
            </a:r>
            <a:r>
              <a:rPr lang="en-US" dirty="0"/>
              <a:t>	red	1	This is a fairly large cross on the map.</a:t>
            </a:r>
            <a:endParaRPr lang="pt-BR" dirty="0"/>
          </a:p>
          <a:p>
            <a:r>
              <a:rPr lang="pt-BR" dirty="0" smtClean="0"/>
              <a:t>-</a:t>
            </a:r>
            <a:r>
              <a:rPr lang="pt-BR" dirty="0" smtClean="0"/>
              <a:t>27.6050137681	-48.5195189563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 smtClean="0"/>
              <a:t>-</a:t>
            </a:r>
            <a:r>
              <a:rPr lang="pt-BR" dirty="0" smtClean="0"/>
              <a:t>27.6050191473	-48.5195134391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 smtClean="0"/>
          </a:p>
          <a:p>
            <a:r>
              <a:rPr lang="pt-BR" dirty="0" smtClean="0"/>
              <a:t>-27.6050191158	-48.5195134094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27.6050266739	-48.5195143864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27.6050342319	-48.5195153634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27.6050443092	-48.519516666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27.6050443355	-48.5195166385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27.6050444569	-48.5195249781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27.6050445782	-48.5195333177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27.6050446995	-48.5195416573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27.6050457263	-48.519550577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27.6050476341	-48.5195584089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27.605049542	-48.5195662407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27.6050447061	-48.5195709203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27.6050389364	-48.5195767603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27.6050389567	-48.5195767868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27.6050322499	-48.5195739111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27.6050243574	-48.5195711431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27.6050168212	-48.519569027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27.6050098197	-48.5195678889	</a:t>
            </a:r>
            <a:r>
              <a:rPr lang="en-US" dirty="0" smtClean="0"/>
              <a:t>circle</a:t>
            </a:r>
            <a:r>
              <a:rPr lang="en-US" dirty="0"/>
              <a:t>2	red	1	This is a fairly large cross on the map.</a:t>
            </a:r>
            <a:endParaRPr lang="pt-BR" dirty="0"/>
          </a:p>
          <a:p>
            <a:r>
              <a:rPr lang="pt-BR" dirty="0"/>
              <a:t>-</a:t>
            </a:r>
            <a:r>
              <a:rPr lang="pt-BR" dirty="0" smtClean="0"/>
              <a:t>27.6049986173	-48.5195660681	</a:t>
            </a:r>
            <a:r>
              <a:rPr lang="en-US" dirty="0" smtClean="0"/>
              <a:t>circle2</a:t>
            </a:r>
            <a:r>
              <a:rPr lang="en-US" dirty="0"/>
              <a:t>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Teste GPS Envio/Retorno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Principais</a:t>
            </a:r>
          </a:p>
          <a:p>
            <a:r>
              <a:rPr lang="pt-BR" dirty="0" smtClean="0"/>
              <a:t>-</a:t>
            </a:r>
            <a:r>
              <a:rPr lang="pt-BR" dirty="0"/>
              <a:t>27.6050038655 -48.519523064</a:t>
            </a:r>
          </a:p>
          <a:p>
            <a:r>
              <a:rPr lang="pt-BR" dirty="0" smtClean="0"/>
              <a:t>-</a:t>
            </a:r>
            <a:r>
              <a:rPr lang="pt-BR" dirty="0"/>
              <a:t>27.6050233768 -48.5195091899</a:t>
            </a:r>
          </a:p>
          <a:p>
            <a:r>
              <a:rPr lang="pt-BR" dirty="0" smtClean="0"/>
              <a:t>-</a:t>
            </a:r>
            <a:r>
              <a:rPr lang="pt-BR" dirty="0"/>
              <a:t>27.6050509603 -48.5195175906</a:t>
            </a:r>
          </a:p>
          <a:p>
            <a:r>
              <a:rPr lang="pt-BR" dirty="0" smtClean="0"/>
              <a:t>-</a:t>
            </a:r>
            <a:r>
              <a:rPr lang="pt-BR" dirty="0"/>
              <a:t>27.6050357309 -48.5195801182</a:t>
            </a:r>
          </a:p>
          <a:p>
            <a:r>
              <a:rPr lang="pt-BR" dirty="0" smtClean="0"/>
              <a:t>-</a:t>
            </a:r>
            <a:r>
              <a:rPr lang="pt-BR" dirty="0"/>
              <a:t>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Todos no arquivo na pasta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Comparação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13" t="12916" r="57265" b="24328"/>
          <a:stretch/>
        </p:blipFill>
        <p:spPr>
          <a:xfrm>
            <a:off x="2590800" y="866775"/>
            <a:ext cx="6772275" cy="5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-</a:t>
            </a:r>
            <a:r>
              <a:rPr lang="pt-BR" dirty="0"/>
              <a:t>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Comando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 smtClean="0"/>
              <a:t>-</a:t>
            </a:r>
            <a:r>
              <a:rPr lang="pt-BR" dirty="0"/>
              <a:t>27.6050233768 -48.5195091899</a:t>
            </a:r>
          </a:p>
          <a:p>
            <a:r>
              <a:rPr lang="pt-BR" dirty="0" smtClean="0"/>
              <a:t>-</a:t>
            </a:r>
            <a:r>
              <a:rPr lang="pt-BR" dirty="0"/>
              <a:t>27.6050509603 -48.5195175906</a:t>
            </a:r>
          </a:p>
          <a:p>
            <a:r>
              <a:rPr lang="pt-BR" dirty="0" smtClean="0"/>
              <a:t>-</a:t>
            </a:r>
            <a:r>
              <a:rPr lang="pt-BR" dirty="0"/>
              <a:t>27.6050357309 -48.5195801182</a:t>
            </a:r>
          </a:p>
          <a:p>
            <a:r>
              <a:rPr lang="pt-BR" dirty="0" smtClean="0"/>
              <a:t>-</a:t>
            </a:r>
            <a:r>
              <a:rPr lang="pt-BR" dirty="0"/>
              <a:t>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Retorno</a:t>
            </a:r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2.29999995232</a:t>
            </a:r>
          </a:p>
          <a:p>
            <a:r>
              <a:rPr lang="pt-BR" dirty="0" smtClean="0"/>
              <a:t>2.29999995232</a:t>
            </a:r>
          </a:p>
          <a:p>
            <a:r>
              <a:rPr lang="pt-BR" dirty="0" smtClean="0"/>
              <a:t>2.20000004768</a:t>
            </a:r>
          </a:p>
          <a:p>
            <a:r>
              <a:rPr lang="pt-BR" dirty="0" smtClean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2.01425293983</a:t>
            </a:r>
          </a:p>
          <a:p>
            <a:r>
              <a:rPr lang="pt-BR" dirty="0" smtClean="0"/>
              <a:t>2.01475906577</a:t>
            </a:r>
          </a:p>
          <a:p>
            <a:r>
              <a:rPr lang="pt-BR" dirty="0" smtClean="0"/>
              <a:t>2.01541081051</a:t>
            </a:r>
          </a:p>
          <a:p>
            <a:r>
              <a:rPr lang="pt-BR" dirty="0" smtClean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962364" y="6168906"/>
            <a:ext cx="290667" cy="26512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Pontos comandados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xmlns="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xmlns="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xmlns="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xmlns="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xmlns="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xmlns="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xmlns="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xmlns="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xmlns="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xmlns="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xmlns="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xmlns="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xmlns="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xmlns="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xmlns="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xmlns="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xmlns="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xmlns="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xmlns="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xmlns="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xmlns="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xmlns="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xmlns="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xmlns="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xmlns="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xmlns="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xmlns="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xmlns="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xmlns="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xmlns="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xmlns="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xmlns="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xmlns="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xmlns="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xmlns="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xmlns="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xmlns="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xmlns="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xmlns="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xmlns="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xmlns="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xmlns="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xmlns="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xmlns="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xmlns="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xmlns="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xmlns="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xmlns="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xmlns="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xmlns="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xmlns="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xmlns="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xmlns="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xmlns="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xmlns="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xmlns="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xmlns="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xmlns="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xmlns="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xmlns="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xmlns="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xmlns="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xmlns="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xmlns="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xmlns="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xmlns="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xmlns="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2630</TotalTime>
  <Words>456</Words>
  <Application>Microsoft Office PowerPoint</Application>
  <PresentationFormat>Widescreen</PresentationFormat>
  <Paragraphs>253</Paragraphs>
  <Slides>39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 Kraemer Bastos do Canto</cp:lastModifiedBy>
  <cp:revision>75</cp:revision>
  <dcterms:created xsi:type="dcterms:W3CDTF">2019-05-04T19:29:04Z</dcterms:created>
  <dcterms:modified xsi:type="dcterms:W3CDTF">2019-07-04T23:26:10Z</dcterms:modified>
</cp:coreProperties>
</file>